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72" r:id="rId5"/>
    <p:sldId id="273" r:id="rId6"/>
    <p:sldId id="271" r:id="rId7"/>
    <p:sldId id="275" r:id="rId8"/>
    <p:sldId id="27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84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54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73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46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92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97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31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2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50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7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28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D73F2-96F5-4310-9AF8-549A764248AA}" type="datetimeFigureOut">
              <a:rPr lang="fr-FR" smtClean="0"/>
              <a:t>10/01/2024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CC360-5B2A-471A-A422-0051B84DCF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9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99" y="0"/>
            <a:ext cx="10010987" cy="750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629" y="271104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524000" y="2172341"/>
            <a:ext cx="9144000" cy="201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fr-FR" sz="4400" b="1" dirty="0">
                <a:solidFill>
                  <a:srgbClr val="008080"/>
                </a:solidFill>
                <a:ea typeface="ＭＳ Ｐゴシック"/>
              </a:rPr>
              <a:t>Assemblée plénière</a:t>
            </a:r>
          </a:p>
          <a:p>
            <a:pPr marL="285750" indent="-285750" algn="ctr">
              <a:lnSpc>
                <a:spcPct val="150000"/>
              </a:lnSpc>
            </a:pPr>
            <a:r>
              <a:rPr lang="fr-FR" sz="4400" b="1" dirty="0">
                <a:solidFill>
                  <a:srgbClr val="008080"/>
                </a:solidFill>
                <a:ea typeface="ＭＳ Ｐゴシック"/>
              </a:rPr>
              <a:t>Demi-journée scientifique</a:t>
            </a:r>
          </a:p>
        </p:txBody>
      </p:sp>
    </p:spTree>
    <p:extLst>
      <p:ext uri="{BB962C8B-B14F-4D97-AF65-F5344CB8AC3E}">
        <p14:creationId xmlns:p14="http://schemas.microsoft.com/office/powerpoint/2010/main" val="90372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816" y="53212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513840" y="1058044"/>
            <a:ext cx="9144000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fr-FR" sz="4000" b="1" dirty="0" smtClean="0">
                <a:solidFill>
                  <a:srgbClr val="008080"/>
                </a:solidFill>
                <a:ea typeface="ＭＳ Ｐゴシック"/>
              </a:rPr>
              <a:t>Programme</a:t>
            </a:r>
            <a:endParaRPr lang="fr-FR" sz="4000" b="1" dirty="0">
              <a:solidFill>
                <a:srgbClr val="008080"/>
              </a:solidFill>
              <a:ea typeface="ＭＳ Ｐゴシック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5217" y="2335504"/>
            <a:ext cx="117812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14h00-14h20 :	Mot du directeur (</a:t>
            </a:r>
            <a:r>
              <a:rPr lang="fr-FR" b="1" dirty="0"/>
              <a:t>Emmanuel Magnier</a:t>
            </a:r>
            <a:r>
              <a:rPr lang="fr-FR" dirty="0"/>
              <a:t>), présentation du calendrier HCERES</a:t>
            </a:r>
          </a:p>
          <a:p>
            <a:pPr>
              <a:lnSpc>
                <a:spcPct val="150000"/>
              </a:lnSpc>
            </a:pPr>
            <a:r>
              <a:rPr lang="fr-FR" dirty="0"/>
              <a:t>14h20-14h40:	« Spectrométrie de masse : innovations et applications » (</a:t>
            </a:r>
            <a:r>
              <a:rPr lang="fr-FR" b="1" dirty="0"/>
              <a:t>Aurélie Damond</a:t>
            </a:r>
            <a:r>
              <a:rPr lang="fr-FR" dirty="0"/>
              <a:t>, PASTEL)</a:t>
            </a:r>
          </a:p>
          <a:p>
            <a:pPr>
              <a:lnSpc>
                <a:spcPct val="150000"/>
              </a:lnSpc>
            </a:pPr>
            <a:r>
              <a:rPr lang="en-US" dirty="0"/>
              <a:t>14h40-15h00:</a:t>
            </a:r>
            <a:r>
              <a:rPr lang="en-US" i="1" dirty="0"/>
              <a:t>	</a:t>
            </a:r>
            <a:r>
              <a:rPr lang="en-US" dirty="0"/>
              <a:t>« </a:t>
            </a:r>
            <a:r>
              <a:rPr lang="en-US" i="1" dirty="0"/>
              <a:t>From organometallic to organocatalysis; towards dual catalysis </a:t>
            </a:r>
            <a:r>
              <a:rPr lang="en-US" dirty="0"/>
              <a:t>»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b="1" dirty="0"/>
              <a:t>Manuel </a:t>
            </a:r>
            <a:r>
              <a:rPr lang="en-US" b="1" dirty="0" err="1"/>
              <a:t>Barday</a:t>
            </a:r>
            <a:r>
              <a:rPr lang="en-US" dirty="0"/>
              <a:t>, SORG)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15h00-15h15: </a:t>
            </a:r>
            <a:r>
              <a:rPr lang="fr-FR" i="1" dirty="0" smtClean="0"/>
              <a:t>	</a:t>
            </a:r>
            <a:r>
              <a:rPr lang="fr-FR" dirty="0" smtClean="0"/>
              <a:t>Présentation </a:t>
            </a:r>
            <a:r>
              <a:rPr lang="fr-FR" dirty="0"/>
              <a:t>du référent « valorisation » (</a:t>
            </a:r>
            <a:r>
              <a:rPr lang="fr-FR" b="1" dirty="0"/>
              <a:t>Sébastien Floquet</a:t>
            </a:r>
            <a:r>
              <a:rPr lang="fr-FR" dirty="0"/>
              <a:t>) : « L’innovation, pourquoi pas vous ? »</a:t>
            </a:r>
          </a:p>
          <a:p>
            <a:pPr>
              <a:lnSpc>
                <a:spcPct val="150000"/>
              </a:lnSpc>
            </a:pPr>
            <a:r>
              <a:rPr lang="fr-FR" dirty="0"/>
              <a:t>15h15-15h25: </a:t>
            </a:r>
            <a:r>
              <a:rPr lang="fr-FR" dirty="0" smtClean="0"/>
              <a:t>	Présentation </a:t>
            </a:r>
            <a:r>
              <a:rPr lang="fr-FR" dirty="0"/>
              <a:t>des référents « parité » (</a:t>
            </a:r>
            <a:r>
              <a:rPr lang="fr-FR" b="1" dirty="0"/>
              <a:t>Solène </a:t>
            </a:r>
            <a:r>
              <a:rPr lang="fr-FR" b="1" dirty="0" err="1"/>
              <a:t>Béchu</a:t>
            </a:r>
            <a:r>
              <a:rPr lang="fr-FR" dirty="0"/>
              <a:t>, </a:t>
            </a:r>
            <a:r>
              <a:rPr lang="fr-FR" b="1" dirty="0"/>
              <a:t>Damien Aureau</a:t>
            </a:r>
            <a:r>
              <a:rPr lang="fr-FR" dirty="0"/>
              <a:t>)</a:t>
            </a:r>
          </a:p>
          <a:p>
            <a:pPr>
              <a:lnSpc>
                <a:spcPct val="150000"/>
              </a:lnSpc>
            </a:pPr>
            <a:r>
              <a:rPr lang="fr-FR" dirty="0"/>
              <a:t>15h25-15h35: </a:t>
            </a:r>
            <a:r>
              <a:rPr lang="fr-FR" dirty="0" smtClean="0"/>
              <a:t>	Présentation </a:t>
            </a:r>
            <a:r>
              <a:rPr lang="fr-FR" dirty="0"/>
              <a:t>des référents « développement durable » (</a:t>
            </a:r>
            <a:r>
              <a:rPr lang="fr-FR" b="1" dirty="0"/>
              <a:t>Carine Livage</a:t>
            </a:r>
            <a:r>
              <a:rPr lang="fr-FR" dirty="0"/>
              <a:t>, </a:t>
            </a:r>
            <a:r>
              <a:rPr lang="fr-FR" b="1" dirty="0"/>
              <a:t>Solène </a:t>
            </a:r>
            <a:r>
              <a:rPr lang="fr-FR" b="1" dirty="0" err="1"/>
              <a:t>Béchu</a:t>
            </a:r>
            <a:r>
              <a:rPr lang="fr-FR" dirty="0"/>
              <a:t>, </a:t>
            </a:r>
            <a:r>
              <a:rPr lang="fr-FR" b="1" dirty="0"/>
              <a:t>Aurélie Damond</a:t>
            </a:r>
            <a:r>
              <a:rPr lang="fr-FR" dirty="0"/>
              <a:t>)</a:t>
            </a:r>
          </a:p>
          <a:p>
            <a:pPr>
              <a:lnSpc>
                <a:spcPct val="150000"/>
              </a:lnSpc>
            </a:pPr>
            <a:r>
              <a:rPr lang="fr-FR" dirty="0"/>
              <a:t>15h35-16h00:	Présentation des nouveaux </a:t>
            </a:r>
            <a:r>
              <a:rPr lang="fr-FR" dirty="0" smtClean="0"/>
              <a:t>entrants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en-US" dirty="0" smtClean="0"/>
              <a:t>16h00-17h00: 	</a:t>
            </a:r>
            <a:r>
              <a:rPr lang="en-US" dirty="0" smtClean="0"/>
              <a:t>«</a:t>
            </a:r>
            <a:r>
              <a:rPr lang="en-US" dirty="0"/>
              <a:t> One molecule, three biomimetic applications</a:t>
            </a:r>
            <a:r>
              <a:rPr lang="en-US" dirty="0" smtClean="0"/>
              <a:t>”</a:t>
            </a:r>
            <a:r>
              <a:rPr lang="en-US" b="1" dirty="0"/>
              <a:t> Matthieu Sollogoub</a:t>
            </a:r>
            <a:r>
              <a:rPr lang="en-US" dirty="0"/>
              <a:t> 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 smtClean="0"/>
              <a:t>17h00: 		Galette </a:t>
            </a:r>
            <a:r>
              <a:rPr lang="fr-FR" dirty="0"/>
              <a:t>des rois dans la salle </a:t>
            </a:r>
            <a:r>
              <a:rPr lang="fr-FR" dirty="0" smtClean="0"/>
              <a:t>Archimède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15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816" y="53212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513840" y="1058044"/>
            <a:ext cx="9144000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fr-FR" sz="4000" b="1" dirty="0" smtClean="0">
                <a:solidFill>
                  <a:srgbClr val="008080"/>
                </a:solidFill>
                <a:ea typeface="ＭＳ Ｐゴシック"/>
              </a:rPr>
              <a:t>Retour sur 2023</a:t>
            </a:r>
            <a:endParaRPr lang="fr-FR" sz="4000" b="1" dirty="0">
              <a:solidFill>
                <a:srgbClr val="008080"/>
              </a:solidFill>
              <a:ea typeface="ＭＳ Ｐゴシック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24704" y="1913301"/>
            <a:ext cx="85115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u="none" dirty="0" smtClean="0">
                <a:solidFill>
                  <a:srgbClr val="008080"/>
                </a:solidFill>
                <a:ea typeface="ＭＳ Ｐゴシック"/>
              </a:rPr>
              <a:t>RH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/>
              <a:t>Poste </a:t>
            </a:r>
            <a:r>
              <a:rPr lang="fr-FR" u="none" dirty="0" smtClean="0"/>
              <a:t>T </a:t>
            </a:r>
            <a:r>
              <a:rPr lang="fr-FR" u="none" dirty="0"/>
              <a:t>service </a:t>
            </a:r>
            <a:r>
              <a:rPr lang="fr-FR" u="none" dirty="0" smtClean="0"/>
              <a:t>administratif + informatique</a:t>
            </a:r>
            <a:endParaRPr lang="fr-FR" u="none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Recrutement d’un MCF dans le groupe </a:t>
            </a:r>
            <a:r>
              <a:rPr lang="fr-FR" u="none" dirty="0" smtClean="0"/>
              <a:t>SORG; Promotion PU dans le groupe MIM</a:t>
            </a:r>
            <a:endParaRPr lang="fr-FR" u="none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/>
              <a:t>Départ à la retraite de Laurence </a:t>
            </a:r>
            <a:r>
              <a:rPr lang="fr-FR" dirty="0" smtClean="0"/>
              <a:t>Menguy (SORG)</a:t>
            </a:r>
            <a:endParaRPr lang="fr-FR" u="none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424704" y="3619049"/>
            <a:ext cx="8511592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u="none" dirty="0" smtClean="0">
                <a:solidFill>
                  <a:srgbClr val="008080"/>
                </a:solidFill>
                <a:ea typeface="ＭＳ Ｐゴシック"/>
              </a:rPr>
              <a:t>Sécurité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Mise en place de 8 armoires ventilées</a:t>
            </a:r>
            <a:endParaRPr lang="fr-FR" u="none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Nouvel AP: Clément Ghiazza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424704" y="5008031"/>
            <a:ext cx="85115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u="none" dirty="0" smtClean="0">
                <a:solidFill>
                  <a:srgbClr val="008080"/>
                </a:solidFill>
                <a:ea typeface="ＭＳ Ｐゴシック"/>
              </a:rPr>
              <a:t>Vie du laboratoire</a:t>
            </a:r>
            <a:endParaRPr lang="fr-FR" sz="2000" b="1" u="none" dirty="0" smtClean="0">
              <a:solidFill>
                <a:srgbClr val="008080"/>
              </a:solidFill>
              <a:ea typeface="ＭＳ Ｐゴシック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/>
              <a:t>Fête de la Science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Passage ZRR</a:t>
            </a:r>
            <a:endParaRPr lang="fr-FR" u="none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/>
              <a:t>Future </a:t>
            </a:r>
            <a:r>
              <a:rPr lang="fr-FR" dirty="0"/>
              <a:t>équipe de Direction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081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816" y="53212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513840" y="1058044"/>
            <a:ext cx="9144000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fr-FR" sz="4000" b="1" dirty="0" smtClean="0">
                <a:solidFill>
                  <a:srgbClr val="008080"/>
                </a:solidFill>
                <a:ea typeface="ＭＳ Ｐゴシック"/>
              </a:rPr>
              <a:t>…..et 2024?</a:t>
            </a:r>
            <a:endParaRPr lang="fr-FR" sz="4000" b="1" dirty="0">
              <a:solidFill>
                <a:srgbClr val="008080"/>
              </a:solidFill>
              <a:ea typeface="ＭＳ Ｐゴシック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24704" y="2118256"/>
            <a:ext cx="85115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u="none" dirty="0" smtClean="0">
                <a:solidFill>
                  <a:srgbClr val="008080"/>
                </a:solidFill>
                <a:ea typeface="ＭＳ Ｐゴシック"/>
              </a:rPr>
              <a:t>RH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Recrutement de trois MCF!</a:t>
            </a:r>
            <a:endParaRPr lang="fr-FR" u="none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Recrutement d’un IE en CDD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/>
              <a:t>Attente de la réponse pour CPJ</a:t>
            </a:r>
            <a:endParaRPr lang="fr-FR" u="none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424704" y="3915444"/>
            <a:ext cx="8511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dirty="0" smtClean="0">
                <a:solidFill>
                  <a:srgbClr val="008080"/>
                </a:solidFill>
                <a:ea typeface="ＭＳ Ｐゴシック"/>
              </a:rPr>
              <a:t>Projet RMN</a:t>
            </a:r>
            <a:endParaRPr lang="fr-FR" u="none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424704" y="4596164"/>
            <a:ext cx="85115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dirty="0" smtClean="0">
                <a:solidFill>
                  <a:srgbClr val="008080"/>
                </a:solidFill>
                <a:ea typeface="ＭＳ Ｐゴシック"/>
              </a:rPr>
              <a:t>HCERES</a:t>
            </a:r>
            <a:endParaRPr lang="fr-FR" sz="2000" b="1" u="none" dirty="0" smtClean="0">
              <a:solidFill>
                <a:srgbClr val="008080"/>
              </a:solidFill>
              <a:ea typeface="ＭＳ Ｐゴシック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Organisation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/>
              <a:t>Le document d’autoévaluation DAE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u="none" dirty="0" smtClean="0"/>
              <a:t>Un tableur </a:t>
            </a:r>
            <a:r>
              <a:rPr lang="fr-FR" u="none" dirty="0" err="1" smtClean="0"/>
              <a:t>excel</a:t>
            </a:r>
            <a:endParaRPr lang="fr-FR" u="none" dirty="0" smtClean="0"/>
          </a:p>
        </p:txBody>
      </p:sp>
    </p:spTree>
    <p:extLst>
      <p:ext uri="{BB962C8B-B14F-4D97-AF65-F5344CB8AC3E}">
        <p14:creationId xmlns:p14="http://schemas.microsoft.com/office/powerpoint/2010/main" val="321395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629" y="271104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12833" y="2145328"/>
            <a:ext cx="8511592" cy="501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fr-FR" sz="2000" b="1" u="none" dirty="0" smtClean="0">
                <a:solidFill>
                  <a:srgbClr val="008080"/>
                </a:solidFill>
                <a:latin typeface="Times New Roman"/>
                <a:ea typeface="ＭＳ Ｐゴシック"/>
                <a:cs typeface="Times New Roman"/>
              </a:rPr>
              <a:t>►	</a:t>
            </a:r>
            <a:r>
              <a:rPr lang="fr-FR" sz="2000" b="1" dirty="0" smtClean="0">
                <a:solidFill>
                  <a:srgbClr val="008080"/>
                </a:solidFill>
                <a:ea typeface="ＭＳ Ｐゴシック"/>
              </a:rPr>
              <a:t>HCERES: </a:t>
            </a:r>
            <a:r>
              <a:rPr lang="fr-FR" u="none" dirty="0" smtClean="0"/>
              <a:t>Calendrier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32593" y="2769139"/>
            <a:ext cx="108127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dirty="0" smtClean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11/04/2024</a:t>
            </a:r>
            <a:r>
              <a:rPr lang="fr-FR" sz="1600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</a:rPr>
              <a:t>: envoi du DAE (version </a:t>
            </a:r>
            <a:r>
              <a:rPr lang="fr-FR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bêta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</a:rPr>
              <a:t>) à la DSR (sans les annexes) pour relecture par un membre de la CR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i="1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30/04/2024</a:t>
            </a:r>
            <a:r>
              <a:rPr lang="fr-FR" sz="1600" i="1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fr-FR" sz="1600" i="1" dirty="0">
                <a:latin typeface="Arial" panose="020B0604020202020204" pitchFamily="34" charset="0"/>
                <a:ea typeface="Times New Roman" panose="02020603050405020304" pitchFamily="18" charset="0"/>
              </a:rPr>
              <a:t>: Renvoi du DAE si nécessaire suite à la relecture par le rapporteur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7/05/2024</a:t>
            </a:r>
            <a:r>
              <a:rPr lang="fr-FR" sz="1600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</a:rPr>
              <a:t>: Envoi des DAE finalisés avec annexes à la DSR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14/05/2024</a:t>
            </a:r>
            <a:r>
              <a:rPr lang="fr-FR" sz="1600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</a:rPr>
              <a:t>: Vote des DAE en CA </a:t>
            </a:r>
            <a:r>
              <a:rPr lang="fr-FR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exceptionnel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dirty="0" err="1" smtClean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Oct</a:t>
            </a:r>
            <a:r>
              <a:rPr lang="fr-FR" sz="1600" b="1" dirty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600" b="1" dirty="0" smtClean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2024 – Janvier 2025 : </a:t>
            </a:r>
            <a:r>
              <a:rPr lang="fr-FR" sz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Visite du comité</a:t>
            </a:r>
            <a:endParaRPr lang="fr-F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113" y="4830651"/>
            <a:ext cx="11777567" cy="167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fr-FR" sz="1600" b="1" dirty="0" smtClean="0">
                <a:solidFill>
                  <a:srgbClr val="00808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PLANNING</a:t>
            </a:r>
            <a:r>
              <a:rPr lang="fr-FR" sz="1600" b="1" dirty="0">
                <a:solidFill>
                  <a:srgbClr val="008080"/>
                </a:solidFill>
                <a:ea typeface="ＭＳ Ｐゴシック"/>
              </a:rPr>
              <a:t> </a:t>
            </a:r>
            <a:r>
              <a:rPr lang="fr-FR" sz="1600" b="1" dirty="0" smtClean="0">
                <a:solidFill>
                  <a:srgbClr val="00808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 </a:t>
            </a:r>
            <a:r>
              <a:rPr lang="fr-FR" sz="1600" b="1" dirty="0">
                <a:solidFill>
                  <a:srgbClr val="00808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TRAVAIL (ILV)</a:t>
            </a:r>
            <a:endParaRPr lang="fr-FR" sz="1400" dirty="0" smtClean="0">
              <a:solidFill>
                <a:srgbClr val="00808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1600" b="1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30/01/2024</a:t>
            </a:r>
            <a:r>
              <a:rPr lang="fr-FR" sz="160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Les RE 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auront 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renseigné la fiche indices de reconnaissance et HAL (</a:t>
            </a:r>
            <a:r>
              <a:rPr lang="fr-FR" sz="16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fichier mode op). La RA 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aura 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renseigné les onglets du doc </a:t>
            </a:r>
            <a:r>
              <a:rPr lang="fr-FR" sz="16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600" b="1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1/03/2024</a:t>
            </a:r>
            <a:r>
              <a:rPr lang="fr-FR" sz="160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fr-FR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Première version des documents d'autoévaluation des 3 équipes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94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816" y="53212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513840" y="1058044"/>
            <a:ext cx="9144000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fr-FR" sz="4000" b="1" dirty="0" smtClean="0">
                <a:solidFill>
                  <a:srgbClr val="008080"/>
                </a:solidFill>
                <a:ea typeface="ＭＳ Ｐゴシック"/>
              </a:rPr>
              <a:t>Programme</a:t>
            </a:r>
            <a:endParaRPr lang="fr-FR" sz="4000" b="1" dirty="0">
              <a:solidFill>
                <a:srgbClr val="008080"/>
              </a:solidFill>
              <a:ea typeface="ＭＳ Ｐゴシック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5217" y="2335504"/>
            <a:ext cx="117812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14h00-14h20 :	Mot du directeur (</a:t>
            </a:r>
            <a:r>
              <a:rPr lang="fr-FR" b="1" dirty="0"/>
              <a:t>Emmanuel Magnier</a:t>
            </a:r>
            <a:r>
              <a:rPr lang="fr-FR" dirty="0"/>
              <a:t>), présentation du calendrier HCERES</a:t>
            </a:r>
          </a:p>
          <a:p>
            <a:pPr>
              <a:lnSpc>
                <a:spcPct val="150000"/>
              </a:lnSpc>
            </a:pPr>
            <a:r>
              <a:rPr lang="fr-FR" dirty="0"/>
              <a:t>14h20-14h40:	« Spectrométrie de masse : innovations et applications » (</a:t>
            </a:r>
            <a:r>
              <a:rPr lang="fr-FR" b="1" dirty="0"/>
              <a:t>Aurélie Damond</a:t>
            </a:r>
            <a:r>
              <a:rPr lang="fr-FR" dirty="0"/>
              <a:t>, PASTEL)</a:t>
            </a:r>
          </a:p>
          <a:p>
            <a:pPr>
              <a:lnSpc>
                <a:spcPct val="150000"/>
              </a:lnSpc>
            </a:pPr>
            <a:r>
              <a:rPr lang="en-US" dirty="0"/>
              <a:t>14h40-15h00:</a:t>
            </a:r>
            <a:r>
              <a:rPr lang="en-US" i="1" dirty="0"/>
              <a:t>	</a:t>
            </a:r>
            <a:r>
              <a:rPr lang="en-US" dirty="0"/>
              <a:t>« </a:t>
            </a:r>
            <a:r>
              <a:rPr lang="en-US" i="1" dirty="0"/>
              <a:t>From organometallic to organocatalysis; towards dual catalysis </a:t>
            </a:r>
            <a:r>
              <a:rPr lang="en-US" dirty="0"/>
              <a:t>»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b="1" dirty="0"/>
              <a:t>Manuel </a:t>
            </a:r>
            <a:r>
              <a:rPr lang="en-US" b="1" dirty="0" err="1"/>
              <a:t>Barday</a:t>
            </a:r>
            <a:r>
              <a:rPr lang="en-US" dirty="0"/>
              <a:t>, SORG)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15h00-15h15: </a:t>
            </a:r>
            <a:r>
              <a:rPr lang="fr-FR" i="1" dirty="0" smtClean="0"/>
              <a:t>	</a:t>
            </a:r>
            <a:r>
              <a:rPr lang="fr-FR" dirty="0" smtClean="0"/>
              <a:t>Présentation </a:t>
            </a:r>
            <a:r>
              <a:rPr lang="fr-FR" dirty="0"/>
              <a:t>du référent « valorisation » (</a:t>
            </a:r>
            <a:r>
              <a:rPr lang="fr-FR" b="1" dirty="0"/>
              <a:t>Sébastien Floquet</a:t>
            </a:r>
            <a:r>
              <a:rPr lang="fr-FR" dirty="0"/>
              <a:t>) : « L’innovation, pourquoi pas vous ? »</a:t>
            </a:r>
          </a:p>
          <a:p>
            <a:pPr>
              <a:lnSpc>
                <a:spcPct val="150000"/>
              </a:lnSpc>
            </a:pPr>
            <a:r>
              <a:rPr lang="fr-FR" dirty="0"/>
              <a:t>15h15-15h25: </a:t>
            </a:r>
            <a:r>
              <a:rPr lang="fr-FR" dirty="0" smtClean="0"/>
              <a:t>	Présentation </a:t>
            </a:r>
            <a:r>
              <a:rPr lang="fr-FR" dirty="0"/>
              <a:t>des référents « parité » (</a:t>
            </a:r>
            <a:r>
              <a:rPr lang="fr-FR" b="1" dirty="0"/>
              <a:t>Solène </a:t>
            </a:r>
            <a:r>
              <a:rPr lang="fr-FR" b="1" dirty="0" err="1"/>
              <a:t>Béchu</a:t>
            </a:r>
            <a:r>
              <a:rPr lang="fr-FR" dirty="0"/>
              <a:t>, </a:t>
            </a:r>
            <a:r>
              <a:rPr lang="fr-FR" b="1" dirty="0"/>
              <a:t>Damien Aureau</a:t>
            </a:r>
            <a:r>
              <a:rPr lang="fr-FR" dirty="0"/>
              <a:t>)</a:t>
            </a:r>
          </a:p>
          <a:p>
            <a:pPr>
              <a:lnSpc>
                <a:spcPct val="150000"/>
              </a:lnSpc>
            </a:pPr>
            <a:r>
              <a:rPr lang="fr-FR" dirty="0"/>
              <a:t>15h25-15h35: </a:t>
            </a:r>
            <a:r>
              <a:rPr lang="fr-FR" dirty="0" smtClean="0"/>
              <a:t>	Présentation </a:t>
            </a:r>
            <a:r>
              <a:rPr lang="fr-FR" dirty="0"/>
              <a:t>des référents « développement durable » (</a:t>
            </a:r>
            <a:r>
              <a:rPr lang="fr-FR" b="1" dirty="0"/>
              <a:t>Carine Livage</a:t>
            </a:r>
            <a:r>
              <a:rPr lang="fr-FR" dirty="0"/>
              <a:t>, </a:t>
            </a:r>
            <a:r>
              <a:rPr lang="fr-FR" b="1" dirty="0"/>
              <a:t>Solène </a:t>
            </a:r>
            <a:r>
              <a:rPr lang="fr-FR" b="1" dirty="0" err="1"/>
              <a:t>Béchu</a:t>
            </a:r>
            <a:r>
              <a:rPr lang="fr-FR" dirty="0"/>
              <a:t>, </a:t>
            </a:r>
            <a:r>
              <a:rPr lang="fr-FR" b="1" dirty="0"/>
              <a:t>Aurélie Damond</a:t>
            </a:r>
            <a:r>
              <a:rPr lang="fr-FR" dirty="0"/>
              <a:t>)</a:t>
            </a:r>
          </a:p>
          <a:p>
            <a:pPr>
              <a:lnSpc>
                <a:spcPct val="150000"/>
              </a:lnSpc>
            </a:pPr>
            <a:r>
              <a:rPr lang="fr-FR" dirty="0"/>
              <a:t>15h35-16h00:	Présentation des nouveaux </a:t>
            </a:r>
            <a:r>
              <a:rPr lang="fr-FR" dirty="0" smtClean="0"/>
              <a:t>entrants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en-US" dirty="0" smtClean="0"/>
              <a:t>16h00-17h00: 	</a:t>
            </a:r>
            <a:r>
              <a:rPr lang="en-US" dirty="0" smtClean="0"/>
              <a:t>«</a:t>
            </a:r>
            <a:r>
              <a:rPr lang="en-US" dirty="0"/>
              <a:t> One molecule, three biomimetic applications</a:t>
            </a:r>
            <a:r>
              <a:rPr lang="en-US" dirty="0" smtClean="0"/>
              <a:t>”</a:t>
            </a:r>
            <a:r>
              <a:rPr lang="en-US" b="1" dirty="0"/>
              <a:t> Matthieu Sollogoub</a:t>
            </a:r>
            <a:r>
              <a:rPr lang="en-US" dirty="0"/>
              <a:t> 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 smtClean="0"/>
              <a:t>17h00: 		Galette </a:t>
            </a:r>
            <a:r>
              <a:rPr lang="fr-FR" dirty="0"/>
              <a:t>des rois dans la salle </a:t>
            </a:r>
            <a:r>
              <a:rPr lang="fr-FR" dirty="0" smtClean="0"/>
              <a:t>Archimède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044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-UVSQ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4" y="575899"/>
            <a:ext cx="1883061" cy="910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 descr="C:\Users\annebast\AppData\Local\Temp\ILV_logo_v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629" y="271104"/>
            <a:ext cx="2518048" cy="1339256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77" y="261613"/>
            <a:ext cx="1538923" cy="153892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10160" y="2021220"/>
            <a:ext cx="12240000" cy="1588"/>
          </a:xfrm>
          <a:prstGeom prst="line">
            <a:avLst/>
          </a:prstGeom>
          <a:ln>
            <a:solidFill>
              <a:srgbClr val="0066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5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541</Words>
  <Application>Microsoft Office PowerPoint</Application>
  <PresentationFormat>Grand écran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Magnier</dc:creator>
  <cp:lastModifiedBy>Emmanuel Magnier</cp:lastModifiedBy>
  <cp:revision>16</cp:revision>
  <dcterms:created xsi:type="dcterms:W3CDTF">2024-01-09T09:15:16Z</dcterms:created>
  <dcterms:modified xsi:type="dcterms:W3CDTF">2024-01-10T14:19:54Z</dcterms:modified>
</cp:coreProperties>
</file>